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58927DB-60C5-4238-AE60-4BD5F9396290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2A3B3D-92DD-4752-9D5B-F40B9F00973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927DB-60C5-4238-AE60-4BD5F9396290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2A3B3D-92DD-4752-9D5B-F40B9F00973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58927DB-60C5-4238-AE60-4BD5F9396290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2A3B3D-92DD-4752-9D5B-F40B9F00973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927DB-60C5-4238-AE60-4BD5F9396290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2A3B3D-92DD-4752-9D5B-F40B9F00973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8927DB-60C5-4238-AE60-4BD5F9396290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22A3B3D-92DD-4752-9D5B-F40B9F00973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927DB-60C5-4238-AE60-4BD5F9396290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2A3B3D-92DD-4752-9D5B-F40B9F00973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927DB-60C5-4238-AE60-4BD5F9396290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2A3B3D-92DD-4752-9D5B-F40B9F00973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927DB-60C5-4238-AE60-4BD5F9396290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2A3B3D-92DD-4752-9D5B-F40B9F00973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8927DB-60C5-4238-AE60-4BD5F9396290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2A3B3D-92DD-4752-9D5B-F40B9F00973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927DB-60C5-4238-AE60-4BD5F9396290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2A3B3D-92DD-4752-9D5B-F40B9F00973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927DB-60C5-4238-AE60-4BD5F9396290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2A3B3D-92DD-4752-9D5B-F40B9F009735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58927DB-60C5-4238-AE60-4BD5F9396290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22A3B3D-92DD-4752-9D5B-F40B9F00973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r>
              <a:rPr lang="pl-PL" b="1" i="1" dirty="0" smtClean="0"/>
              <a:t>PIĘĆ KROKÓW DO PRYWATNOŚCI W INTERNECIE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21088"/>
            <a:ext cx="3649082" cy="1403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221088"/>
            <a:ext cx="2921850" cy="1403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72816"/>
            <a:ext cx="4764783" cy="2183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558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i="1" dirty="0">
                <a:solidFill>
                  <a:srgbClr val="00B050"/>
                </a:solidFill>
              </a:rPr>
              <a:t>STOSUJ MĄDRE </a:t>
            </a:r>
            <a:r>
              <a:rPr lang="pl-PL" b="1" i="1" dirty="0" smtClean="0">
                <a:solidFill>
                  <a:srgbClr val="00B050"/>
                </a:solidFill>
              </a:rPr>
              <a:t>HASŁA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dirty="0" smtClean="0"/>
              <a:t>Mądre hasło jest trudne do odgadnięcia, </a:t>
            </a:r>
            <a:br>
              <a:rPr lang="pl-PL" dirty="0" smtClean="0"/>
            </a:br>
            <a:r>
              <a:rPr lang="pl-PL" dirty="0" smtClean="0"/>
              <a:t>ale łatwe do zapamiętania, jak np. pierwsze litery ulubionego cytatu, z dodatkowymi symbolami specjalnymi i cyframi. </a:t>
            </a:r>
          </a:p>
          <a:p>
            <a:pPr algn="just">
              <a:buFont typeface="Wingdings" pitchFamily="2" charset="2"/>
              <a:buChar char="Ø"/>
            </a:pPr>
            <a:r>
              <a:rPr lang="pl-PL" dirty="0" smtClean="0"/>
              <a:t>Stosuj różne hasła dla ważnych miejsc </a:t>
            </a:r>
            <a:br>
              <a:rPr lang="pl-PL" dirty="0" smtClean="0"/>
            </a:br>
            <a:r>
              <a:rPr lang="pl-PL" dirty="0" smtClean="0"/>
              <a:t>i urządzeń (e-mail, komputer osobisty, telefon, najczęściej używany profil społecznościowy).</a:t>
            </a:r>
          </a:p>
          <a:p>
            <a:pPr algn="just">
              <a:buFont typeface="Wingdings" pitchFamily="2" charset="2"/>
              <a:buChar char="Ø"/>
            </a:pPr>
            <a:r>
              <a:rPr lang="pl-PL" dirty="0" smtClean="0"/>
              <a:t>Nie zapominaj blokować telefonu, gdy go zostawiasz!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626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>
                <a:solidFill>
                  <a:srgbClr val="0070C0"/>
                </a:solidFill>
              </a:rPr>
              <a:t>USTAW PRYWATNOŚĆ </a:t>
            </a:r>
            <a:r>
              <a:rPr lang="pl-PL" b="1" i="1" dirty="0" smtClean="0">
                <a:solidFill>
                  <a:srgbClr val="0070C0"/>
                </a:solidFill>
              </a:rPr>
              <a:t>PROFILU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l-PL" dirty="0" smtClean="0"/>
              <a:t>Czy wszyscy znajomi powinni widzieć wszystkie Twoje zdjęcia i inne informacje? </a:t>
            </a:r>
          </a:p>
          <a:p>
            <a:pPr algn="just">
              <a:buFont typeface="Wingdings" pitchFamily="2" charset="2"/>
              <a:buChar char="v"/>
            </a:pPr>
            <a:r>
              <a:rPr lang="pl-PL" dirty="0" smtClean="0"/>
              <a:t>W ustawieniach profilu na portalu społecznościowym zablokuj widoczność wszystkiego co publikujesz i innych Twoich danych dla osób spoza listy znajomych.</a:t>
            </a:r>
          </a:p>
          <a:p>
            <a:pPr algn="just">
              <a:buFont typeface="Wingdings" pitchFamily="2" charset="2"/>
              <a:buChar char="v"/>
            </a:pPr>
            <a:r>
              <a:rPr lang="pl-PL" dirty="0" smtClean="0"/>
              <a:t>Sprawdź, komu domyślnie pokazujesz publikowane przez siebie treści i zdjęcia. </a:t>
            </a:r>
          </a:p>
          <a:p>
            <a:pPr algn="just">
              <a:buFont typeface="Wingdings" pitchFamily="2" charset="2"/>
              <a:buChar char="v"/>
            </a:pPr>
            <a:r>
              <a:rPr lang="pl-PL" dirty="0" smtClean="0"/>
              <a:t>Stwórz grupy wśród znajomych np. bliższa rodzina, przyjaciele – i tylko tym osobom udostępniaj osobiste zdjęcia i swoje opinie.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609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 smtClean="0">
                <a:solidFill>
                  <a:srgbClr val="FF0000"/>
                </a:solidFill>
              </a:rPr>
              <a:t>CHROŃ WAŻNE DANE</a:t>
            </a:r>
            <a:endParaRPr lang="pl-PL" b="1" i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pl-PL" dirty="0" smtClean="0"/>
              <a:t>Nie umieszczaj swojego adresu e-mail, numeru telefonu, adresu ani żadnych innych Twoich danych osobistych w miejscach, gdzie inni internauci mogliby je zobaczyć. 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/>
              <a:t>Jeśli chcesz aby inni mogli się z Tobą skontaktować na blogu lub innej stronie www, dodaj specjalny widżet kontaktowy, </a:t>
            </a:r>
            <a:br>
              <a:rPr lang="pl-PL" dirty="0" smtClean="0"/>
            </a:br>
            <a:r>
              <a:rPr lang="pl-PL" dirty="0" smtClean="0"/>
              <a:t>który w bezpieczny sposób pozwoli wysłać do Ciebie wiadomość. 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/>
              <a:t>Nie przechowuj wrażliwych danych (skan paszportu itp.) </a:t>
            </a:r>
            <a:br>
              <a:rPr lang="pl-PL" dirty="0" smtClean="0"/>
            </a:br>
            <a:r>
              <a:rPr lang="pl-PL" dirty="0" smtClean="0"/>
              <a:t>w chmurze, chyba że w archiwum chronionym silnym hasłem! 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/>
              <a:t>Pamiętajmy, nie mamy nigdy pewności kto czyta to, co wysyłasz przez Internet. 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/>
              <a:t>Nie wysyłaj zdjęć, filmów ani treści, które mogą skompromitować Ciebie lub inne osoby – dobrą zasadą jest nie wysyłać niczego, </a:t>
            </a:r>
            <a:br>
              <a:rPr lang="pl-PL" dirty="0" smtClean="0"/>
            </a:br>
            <a:r>
              <a:rPr lang="pl-PL" dirty="0" smtClean="0"/>
              <a:t>co wstydzilibyśmy się pokazać tacie, babci czy nauczycielowi. 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 smtClean="0"/>
              <a:t>Regularnie aktualizuj system, aplikacje oraz odinstalowuj aplikacje i rozszerzenia przeglądarki, z których nie korzystasz.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915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>
                <a:solidFill>
                  <a:srgbClr val="FFFF00"/>
                </a:solidFill>
              </a:rPr>
              <a:t>NIE WIERZ </a:t>
            </a:r>
            <a:r>
              <a:rPr lang="pl-PL" b="1" i="1" dirty="0" smtClean="0">
                <a:solidFill>
                  <a:srgbClr val="FFFF00"/>
                </a:solidFill>
              </a:rPr>
              <a:t>WSZYSTKIEMU</a:t>
            </a: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pl-PL" dirty="0"/>
              <a:t>Uważaj na wiadomości i informacje wyświetlane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Internecie, które obiecują szybkie zrealizowanie marzeń. Ich celem jest zachęcenie do kliknięcia, tymczasem konsekwencje mogą być poważne. </a:t>
            </a:r>
            <a:endParaRPr lang="pl-PL" dirty="0" smtClean="0"/>
          </a:p>
          <a:p>
            <a:pPr algn="just">
              <a:buFont typeface="Wingdings" pitchFamily="2" charset="2"/>
              <a:buChar char="q"/>
            </a:pPr>
            <a:r>
              <a:rPr lang="pl-PL" dirty="0" smtClean="0"/>
              <a:t>Nie </a:t>
            </a:r>
            <a:r>
              <a:rPr lang="pl-PL" dirty="0"/>
              <a:t>klikajmy w linki, o które nie prosiliśmy. Nawet jeśli znajomy podsyła nam linka, lepiej dowiedzieć się co to - przed kliknięciem. </a:t>
            </a:r>
            <a:endParaRPr lang="pl-PL" dirty="0" smtClean="0"/>
          </a:p>
          <a:p>
            <a:pPr algn="just">
              <a:buFont typeface="Wingdings" pitchFamily="2" charset="2"/>
              <a:buChar char="q"/>
            </a:pPr>
            <a:r>
              <a:rPr lang="pl-PL" dirty="0" smtClean="0"/>
              <a:t>Otwierając </a:t>
            </a:r>
            <a:r>
              <a:rPr lang="pl-PL" dirty="0"/>
              <a:t>strony sprawdzaj, czy ich adres zaczyna się od: HTTPS a zamknięta (zielona) kłódka wyświetla się obok adresu. Jeśli kłódka jest otwarta lub czerwona, nie wprowadzaj żadnych swoich danych (np. adres e-mail!)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</a:t>
            </a:r>
            <a:r>
              <a:rPr lang="pl-PL" dirty="0"/>
              <a:t>takiej stronie</a:t>
            </a:r>
            <a:r>
              <a:rPr lang="pl-PL" dirty="0" smtClean="0"/>
              <a:t>!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218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 smtClean="0">
                <a:solidFill>
                  <a:schemeClr val="accent6">
                    <a:lumMod val="75000"/>
                  </a:schemeClr>
                </a:solidFill>
              </a:rPr>
              <a:t>WYŁĄCZ ŚLEDZENIE</a:t>
            </a:r>
            <a:endParaRPr lang="pl-PL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pl-PL" dirty="0"/>
              <a:t>Kontroluj, które aplikacje używają GPS w urządzeniu mobilnym. </a:t>
            </a:r>
            <a:endParaRPr lang="pl-PL" dirty="0" smtClean="0"/>
          </a:p>
          <a:p>
            <a:pPr algn="just">
              <a:buFont typeface="Wingdings" pitchFamily="2" charset="2"/>
              <a:buChar char="§"/>
            </a:pPr>
            <a:r>
              <a:rPr lang="pl-PL" dirty="0" smtClean="0"/>
              <a:t>Pamiętaj</a:t>
            </a:r>
            <a:r>
              <a:rPr lang="pl-PL" dirty="0"/>
              <a:t>, że przy robieniu zdjęć Twoja lokalizacja może być dodawana do nich automatycznie. </a:t>
            </a:r>
            <a:endParaRPr lang="pl-PL" dirty="0" smtClean="0"/>
          </a:p>
          <a:p>
            <a:pPr algn="just">
              <a:buFont typeface="Wingdings" pitchFamily="2" charset="2"/>
              <a:buChar char="§"/>
            </a:pPr>
            <a:r>
              <a:rPr lang="pl-PL" dirty="0" smtClean="0"/>
              <a:t>Jeśli </a:t>
            </a:r>
            <a:r>
              <a:rPr lang="pl-PL" dirty="0"/>
              <a:t>niepowołane osoby otrzymają do nich dostęp, zwiększa to ryzyko np. włamania do mieszkania podczas </a:t>
            </a:r>
            <a:r>
              <a:rPr lang="pl-PL" dirty="0" smtClean="0"/>
              <a:t>wyjazdu.</a:t>
            </a:r>
          </a:p>
          <a:p>
            <a:pPr algn="just">
              <a:buFont typeface="Wingdings" pitchFamily="2" charset="2"/>
              <a:buChar char="§"/>
            </a:pPr>
            <a:r>
              <a:rPr lang="pl-PL" dirty="0" smtClean="0"/>
              <a:t>Wyłącz </a:t>
            </a:r>
            <a:r>
              <a:rPr lang="pl-PL" dirty="0"/>
              <a:t>personalizowane reklamy w przeglądarkach internetowych, aby nie ułatwiać roboty naciągaczom. </a:t>
            </a:r>
            <a:endParaRPr lang="pl-PL" dirty="0" smtClean="0"/>
          </a:p>
          <a:p>
            <a:pPr algn="just">
              <a:buFont typeface="Wingdings" pitchFamily="2" charset="2"/>
              <a:buChar char="§"/>
            </a:pPr>
            <a:r>
              <a:rPr lang="pl-PL" dirty="0" smtClean="0"/>
              <a:t>Wyłącz </a:t>
            </a:r>
            <a:r>
              <a:rPr lang="pl-PL" dirty="0"/>
              <a:t>pokazywanie treści wiadomości na zablokowanym ekranie </a:t>
            </a:r>
            <a:r>
              <a:rPr lang="pl-PL" dirty="0" err="1"/>
              <a:t>smartfona</a:t>
            </a:r>
            <a:r>
              <a:rPr lang="pl-PL" dirty="0"/>
              <a:t>, aby przypadkowe osoby ich nie </a:t>
            </a:r>
            <a:r>
              <a:rPr lang="pl-PL" dirty="0" smtClean="0"/>
              <a:t>podejrzały.</a:t>
            </a:r>
          </a:p>
          <a:p>
            <a:pPr algn="just">
              <a:buFont typeface="Wingdings" pitchFamily="2" charset="2"/>
              <a:buChar char="§"/>
            </a:pPr>
            <a:r>
              <a:rPr lang="pl-PL" dirty="0" smtClean="0"/>
              <a:t>Ostrożnie </a:t>
            </a:r>
            <a:r>
              <a:rPr lang="pl-PL" dirty="0"/>
              <a:t>korzystaj z publicznych sieci </a:t>
            </a:r>
            <a:r>
              <a:rPr lang="pl-PL" dirty="0" err="1"/>
              <a:t>Wi</a:t>
            </a:r>
            <a:r>
              <a:rPr lang="pl-PL" dirty="0"/>
              <a:t>-Fi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- </a:t>
            </a:r>
            <a:r>
              <a:rPr lang="pl-PL" dirty="0"/>
              <a:t>nie wysyłaj wrażliwych danych, bez szyfrowanego połączenia (VPN). </a:t>
            </a:r>
          </a:p>
        </p:txBody>
      </p:sp>
    </p:spTree>
    <p:extLst>
      <p:ext uri="{BB962C8B-B14F-4D97-AF65-F5344CB8AC3E}">
        <p14:creationId xmlns:p14="http://schemas.microsoft.com/office/powerpoint/2010/main" val="311592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</TotalTime>
  <Words>239</Words>
  <Application>Microsoft Office PowerPoint</Application>
  <PresentationFormat>Pokaz na ekranie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Bogaty</vt:lpstr>
      <vt:lpstr> PIĘĆ KROKÓW DO PRYWATNOŚCI W INTERNECIE</vt:lpstr>
      <vt:lpstr>STOSUJ MĄDRE HASŁA</vt:lpstr>
      <vt:lpstr>USTAW PRYWATNOŚĆ PROFILU</vt:lpstr>
      <vt:lpstr>CHROŃ WAŻNE DANE</vt:lpstr>
      <vt:lpstr>NIE WIERZ WSZYSTKIEMU</vt:lpstr>
      <vt:lpstr>WYŁĄCZ ŚLEDZENIE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PIĘĆ KROKÓW DO                  PRYWATNOŚCI            W INETNECIE</dc:title>
  <dc:creator>ZUZIA</dc:creator>
  <cp:lastModifiedBy>ZUZIA</cp:lastModifiedBy>
  <cp:revision>3</cp:revision>
  <dcterms:created xsi:type="dcterms:W3CDTF">2021-02-18T16:56:58Z</dcterms:created>
  <dcterms:modified xsi:type="dcterms:W3CDTF">2021-02-18T17:28:46Z</dcterms:modified>
</cp:coreProperties>
</file>